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2" r:id="rId3"/>
    <p:sldId id="265" r:id="rId4"/>
    <p:sldId id="263" r:id="rId5"/>
    <p:sldId id="256" r:id="rId6"/>
    <p:sldId id="266" r:id="rId7"/>
    <p:sldId id="257" r:id="rId8"/>
    <p:sldId id="258" r:id="rId9"/>
    <p:sldId id="259" r:id="rId10"/>
    <p:sldId id="260" r:id="rId11"/>
  </p:sldIdLst>
  <p:sldSz cx="9144000" cy="6858000" type="screen4x3"/>
  <p:notesSz cx="67802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0552" y="0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3AB66-E495-4E8D-84A2-1028C76D4CC3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0552" y="9377316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148CB-4EDB-49F9-A05F-53A2C13E6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552" y="0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40F29-02D7-40CB-80F8-E568452C45D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022" y="4689515"/>
            <a:ext cx="54241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552" y="9377316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F1323-47EA-4D69-9440-4428330E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F1323-47EA-4D69-9440-4428330ED66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4E6D-A03A-4F6B-AB82-5E822D30CCF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7012A-C7A6-4CF6-8B50-7C80DC1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Формирование благоприятных условий для развития </a:t>
            </a:r>
            <a:r>
              <a:rPr lang="ru-RU" b="1" dirty="0" err="1" smtClean="0"/>
              <a:t>МиСБ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в ЗАТО Северск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Только через исполнение этих составляющих можно сформировать благоприятный климат для устойчивого развития предпринимательства, а это создаст прочный фундамент налоговых поступлений в бюджет города!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41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602128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идеале мы мечтаем о таком зонтике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200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 чтобы в тяжелое время он помогал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0870"/>
            <a:ext cx="6009679" cy="56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50" b="10142"/>
          <a:stretch>
            <a:fillRect/>
          </a:stretch>
        </p:blipFill>
        <p:spPr bwMode="auto">
          <a:xfrm>
            <a:off x="1" y="0"/>
            <a:ext cx="914399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551723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Финансовое давление на бизнес: расходы возросли в среднем на 20% в сравнении с 2018г.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Какая среда сейчас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6864" cy="5112568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НДС увеличилась с 18 до 20%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Отменены льготные ставки социальных платежей (в 2019 увеличение на 10% по сравнению с 2018)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Минимальная заработная плата законодательно увеличена по стране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Коммунальные платежи увеличились до 10%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Кредитные ставки возросли: для МБ с 6 до 8,5%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Реальные доходы населения, с которым работает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МиСБ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падают уже 7 лет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Вопрос снижения налога на прибыль не рассматривается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Фактическая инфляция 10-15% (хотя ЦБ дает 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 smtClean="0">
                <a:solidFill>
                  <a:schemeClr val="bg2">
                    <a:lumMod val="10000"/>
                  </a:schemeClr>
                </a:solidFill>
              </a:rPr>
              <a:t>Нельзя отрицать, что Администрация уже много сделала для поддержания </a:t>
            </a:r>
            <a:r>
              <a:rPr lang="ru-RU" sz="3800" b="1" dirty="0" err="1" smtClean="0">
                <a:solidFill>
                  <a:schemeClr val="bg2">
                    <a:lumMod val="10000"/>
                  </a:schemeClr>
                </a:solidFill>
              </a:rPr>
              <a:t>МиСБ</a:t>
            </a:r>
            <a:r>
              <a:rPr lang="ru-RU" sz="3800" b="1" dirty="0" smtClean="0">
                <a:solidFill>
                  <a:schemeClr val="bg2">
                    <a:lumMod val="10000"/>
                  </a:schemeClr>
                </a:solidFill>
              </a:rPr>
              <a:t> в Северске и делает </a:t>
            </a:r>
            <a:r>
              <a:rPr lang="ru-RU" sz="3800" b="1" dirty="0" smtClean="0">
                <a:solidFill>
                  <a:schemeClr val="bg2">
                    <a:lumMod val="10000"/>
                  </a:schemeClr>
                </a:solidFill>
              </a:rPr>
              <a:t>сейчас.</a:t>
            </a:r>
            <a:br>
              <a:rPr lang="ru-RU" sz="3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8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800" b="1" dirty="0" smtClean="0">
                <a:solidFill>
                  <a:schemeClr val="bg2">
                    <a:lumMod val="10000"/>
                  </a:schemeClr>
                </a:solidFill>
              </a:rPr>
              <a:t>Это  </a:t>
            </a:r>
            <a:r>
              <a:rPr lang="ru-RU" sz="3800" b="1" dirty="0" smtClean="0">
                <a:solidFill>
                  <a:schemeClr val="bg2">
                    <a:lumMod val="10000"/>
                  </a:schemeClr>
                </a:solidFill>
              </a:rPr>
              <a:t>хорошо, но недостаточно!</a:t>
            </a:r>
            <a:endParaRPr lang="ru-RU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Сформировать благоприятные условия возможно!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Увеличить информированность населения города об услугах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МиСБ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   - сформировать и выпустить каталог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МиСБ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   - задействовать размещение информации на стендах, автобусных остановках, в аптеках, в пенсионном фонде, соцстрахе, Администрации ЗАТО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Сформировать благоприятные условия возможно!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Провести анализ денежных потоков из Северска в Томск (какие услуги развивать, расширять, создавать)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Продолжить работу с СХК (ТВЭЛ), ФМБА,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РосАтом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в части поддержки МБ, социальных проектов, квот и услуг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Развивать сеть Ассоциаций, объединений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МиСБ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Добиваться снижения налоговых ставок для предпринимателей Северска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Сформировать благоприятные условия возможно!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Развивать внутреннюю кооперацию среди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МиСБ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внутри ЗАТО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Продвигать представителей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МиСБ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за пределы ЗАТО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Формировать благоприятный имидж предпринимателей через СМИ, не жалеть поощрений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МиСБ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от лица Думы и Администрации ЗАТО: Доска Почета, грамоты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Развивать городской патриотизм</a:t>
            </a:r>
          </a:p>
          <a:p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280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Формирование благоприятных условий для развития МиСБ  в ЗАТО Северск</vt:lpstr>
      <vt:lpstr>Слайд 2</vt:lpstr>
      <vt:lpstr>Слайд 3</vt:lpstr>
      <vt:lpstr>Слайд 4</vt:lpstr>
      <vt:lpstr>Какая среда сейчас</vt:lpstr>
      <vt:lpstr>Нельзя отрицать, что Администрация уже много сделала для поддержания МиСБ в Северске и делает сейчас.  Это  хорошо, но недостаточно!</vt:lpstr>
      <vt:lpstr>Сформировать благоприятные условия возможно!</vt:lpstr>
      <vt:lpstr>Сформировать благоприятные условия возможно!</vt:lpstr>
      <vt:lpstr>Сформировать благоприятные условия возможно!</vt:lpstr>
      <vt:lpstr>Только через исполнение этих составляющих можно сформировать благоприятный климат для устойчивого развития предпринимательства, а это создаст прочный фундамент налоговых поступлений в бюджет города!</vt:lpstr>
    </vt:vector>
  </TitlesOfParts>
  <Company>Image&amp;Matros 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Какая среда сейчас</dc:title>
  <dc:creator>Image&amp;Matros ®</dc:creator>
  <cp:lastModifiedBy>Image&amp;Matros ®</cp:lastModifiedBy>
  <cp:revision>23</cp:revision>
  <dcterms:created xsi:type="dcterms:W3CDTF">2019-10-11T05:00:43Z</dcterms:created>
  <dcterms:modified xsi:type="dcterms:W3CDTF">2019-10-14T02:55:15Z</dcterms:modified>
</cp:coreProperties>
</file>