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0" r:id="rId4"/>
    <p:sldId id="271" r:id="rId5"/>
    <p:sldId id="273" r:id="rId6"/>
    <p:sldId id="274" r:id="rId7"/>
    <p:sldId id="275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  <a:srgbClr val="006666"/>
    <a:srgbClr val="993366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-1944" y="-8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5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5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4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61" y="204794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2" y="107633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302E6-ADD1-4CC9-B662-D2562AAF6425}" type="datetimeFigureOut">
              <a:rPr lang="ru-RU" smtClean="0"/>
              <a:pPr/>
              <a:t>23.07.2019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579BA-6DCB-44CD-9B52-267E2506F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0</Words>
  <Application>Microsoft Office PowerPoint</Application>
  <PresentationFormat>Экран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RIV</dc:creator>
  <cp:lastModifiedBy>RIV</cp:lastModifiedBy>
  <cp:revision>161</cp:revision>
  <dcterms:created xsi:type="dcterms:W3CDTF">2019-02-21T02:56:31Z</dcterms:created>
  <dcterms:modified xsi:type="dcterms:W3CDTF">2019-07-23T08:16:34Z</dcterms:modified>
</cp:coreProperties>
</file>